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0B01F-AF8E-4D76-8CFF-BE2C65CB8909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EC7D0-522D-4FF3-987B-BA425120BE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5D380-EA8E-4A30-92AC-A215EE8A17D2}" type="datetimeFigureOut">
              <a:rPr lang="en-US" smtClean="0"/>
              <a:pPr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4FF6E-DBB6-4D50-977C-1F6DEAEF57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r>
              <a:rPr lang="en-US" dirty="0" err="1"/>
              <a:t>Potpuno</a:t>
            </a:r>
            <a:r>
              <a:rPr lang="en-US" dirty="0"/>
              <a:t> </a:t>
            </a:r>
            <a:r>
              <a:rPr lang="en-US" dirty="0" err="1"/>
              <a:t>mehanizovani</a:t>
            </a:r>
            <a:r>
              <a:rPr lang="en-US" dirty="0"/>
              <a:t> </a:t>
            </a:r>
            <a:r>
              <a:rPr lang="en-US" dirty="0" err="1"/>
              <a:t>postupci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robotika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automatizacije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pojednostavljenje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brzine</a:t>
            </a:r>
            <a:r>
              <a:rPr lang="en-US" dirty="0"/>
              <a:t> </a:t>
            </a:r>
            <a:r>
              <a:rPr lang="en-US" dirty="0" err="1"/>
              <a:t>zavarivanja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eliminacija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obučenosti</a:t>
            </a:r>
            <a:r>
              <a:rPr lang="en-US" dirty="0"/>
              <a:t> </a:t>
            </a:r>
            <a:r>
              <a:rPr lang="en-US" dirty="0" err="1"/>
              <a:t>radnika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kvaliteta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59910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dirty="0" err="1"/>
              <a:t>Uređaji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Prevrtači</a:t>
            </a:r>
            <a:r>
              <a:rPr lang="en-US" dirty="0"/>
              <a:t>/</a:t>
            </a:r>
            <a:r>
              <a:rPr lang="en-US" dirty="0" err="1"/>
              <a:t>Pozicioneri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Okretaljke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Manipulatori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Specjalizovani</a:t>
            </a:r>
            <a:r>
              <a:rPr lang="en-US" dirty="0"/>
              <a:t> </a:t>
            </a:r>
            <a:r>
              <a:rPr lang="en-US" dirty="0" err="1"/>
              <a:t>uređaji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Roboti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Prevrtači</a:t>
            </a:r>
            <a:r>
              <a:rPr lang="en-US" dirty="0"/>
              <a:t>/</a:t>
            </a:r>
            <a:r>
              <a:rPr lang="en-US" dirty="0" err="1"/>
              <a:t>Pozicioneri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u </a:t>
            </a:r>
            <a:r>
              <a:rPr lang="en-US" dirty="0" err="1"/>
              <a:t>položaj</a:t>
            </a:r>
            <a:r>
              <a:rPr lang="en-US" dirty="0"/>
              <a:t> </a:t>
            </a:r>
            <a:r>
              <a:rPr lang="en-US" dirty="0" err="1"/>
              <a:t>pogodan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590800" y="2743200"/>
            <a:ext cx="4572000" cy="395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5507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Okretaljke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Okretanje</a:t>
            </a:r>
            <a:r>
              <a:rPr lang="en-US" dirty="0"/>
              <a:t>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brzinom</a:t>
            </a:r>
            <a:r>
              <a:rPr lang="en-US" dirty="0"/>
              <a:t> </a:t>
            </a:r>
            <a:r>
              <a:rPr lang="en-US" dirty="0" err="1"/>
              <a:t>zavarivanja</a:t>
            </a:r>
            <a:r>
              <a:rPr lang="en-US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152400" y="2971800"/>
            <a:ext cx="5486400" cy="27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5715000" y="24384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57912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/>
              <a:t>Horizontalne			  Vertikalne</a:t>
            </a:r>
          </a:p>
        </p:txBody>
      </p:sp>
    </p:spTree>
    <p:extLst>
      <p:ext uri="{BB962C8B-B14F-4D97-AF65-F5344CB8AC3E}">
        <p14:creationId xmlns:p14="http://schemas.microsoft.com/office/powerpoint/2010/main" val="133325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Manipulatori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sr-Latn-CS" dirty="0"/>
              <a:t>bezbeđuju postavljanje u položaj pogodan za zavarivanje i okretanje brzinom zavarivanja</a:t>
            </a:r>
            <a:r>
              <a:rPr lang="en-US" dirty="0"/>
              <a:t>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60000">
            <a:off x="2548292" y="2779342"/>
            <a:ext cx="4175789" cy="389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518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Specijalizovani</a:t>
            </a:r>
            <a:r>
              <a:rPr lang="en-US" dirty="0"/>
              <a:t> </a:t>
            </a:r>
            <a:r>
              <a:rPr lang="en-US" dirty="0" err="1"/>
              <a:t>uređaji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715000"/>
          </a:xfrm>
        </p:spPr>
        <p:txBody>
          <a:bodyPr/>
          <a:lstStyle/>
          <a:p>
            <a:r>
              <a:rPr lang="en-US" dirty="0" err="1"/>
              <a:t>Uređaji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izradu</a:t>
            </a:r>
            <a:r>
              <a:rPr lang="en-US" dirty="0"/>
              <a:t> </a:t>
            </a:r>
            <a:r>
              <a:rPr lang="en-US" dirty="0" err="1"/>
              <a:t>cevovoda</a:t>
            </a:r>
            <a:r>
              <a:rPr lang="en-US" dirty="0"/>
              <a:t> </a:t>
            </a:r>
            <a:r>
              <a:rPr lang="en-US" dirty="0" err="1"/>
              <a:t>većeg</a:t>
            </a:r>
            <a:r>
              <a:rPr lang="en-US" dirty="0"/>
              <a:t> </a:t>
            </a:r>
            <a:r>
              <a:rPr lang="en-US" dirty="0" err="1"/>
              <a:t>prečnika</a:t>
            </a:r>
            <a:r>
              <a:rPr lang="en-US" dirty="0"/>
              <a:t> (MAG):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Orbitalno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 </a:t>
            </a:r>
            <a:r>
              <a:rPr lang="en-US" dirty="0" err="1"/>
              <a:t>cevi</a:t>
            </a:r>
            <a:r>
              <a:rPr lang="en-US" dirty="0"/>
              <a:t> (TIG):</a:t>
            </a:r>
          </a:p>
          <a:p>
            <a:r>
              <a:rPr lang="en-US" dirty="0" err="1"/>
              <a:t>Zavarivanje</a:t>
            </a:r>
            <a:r>
              <a:rPr lang="en-US" dirty="0"/>
              <a:t> u </a:t>
            </a:r>
            <a:r>
              <a:rPr lang="en-US" dirty="0" err="1"/>
              <a:t>uskom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žljebu</a:t>
            </a:r>
            <a:r>
              <a:rPr lang="en-US" dirty="0"/>
              <a:t> </a:t>
            </a:r>
            <a:r>
              <a:rPr lang="en-US" dirty="0" err="1"/>
              <a:t>masivnih</a:t>
            </a:r>
            <a:r>
              <a:rPr lang="en-US" dirty="0"/>
              <a:t> </a:t>
            </a:r>
            <a:r>
              <a:rPr lang="en-US" dirty="0" err="1"/>
              <a:t>delova</a:t>
            </a:r>
            <a:r>
              <a:rPr lang="en-US" dirty="0"/>
              <a:t> (MAG):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44188" r="14526"/>
          <a:stretch/>
        </p:blipFill>
        <p:spPr bwMode="auto">
          <a:xfrm rot="5460000">
            <a:off x="4195289" y="-426225"/>
            <a:ext cx="1641442" cy="548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459" t="42709" r="37750" b="31250"/>
          <a:stretch/>
        </p:blipFill>
        <p:spPr>
          <a:xfrm>
            <a:off x="6096000" y="3276600"/>
            <a:ext cx="2971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717" t="31250" r="17789" b="15626"/>
          <a:stretch/>
        </p:blipFill>
        <p:spPr>
          <a:xfrm>
            <a:off x="609600" y="4876800"/>
            <a:ext cx="3987310" cy="19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0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Roboti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Uređaji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zavarivanje</a:t>
            </a:r>
            <a:r>
              <a:rPr lang="en-US" dirty="0"/>
              <a:t> (</a:t>
            </a:r>
            <a:r>
              <a:rPr lang="en-US" dirty="0" err="1"/>
              <a:t>najčešće</a:t>
            </a:r>
            <a:r>
              <a:rPr lang="en-US" dirty="0"/>
              <a:t> MIG, MAG, </a:t>
            </a:r>
            <a:r>
              <a:rPr lang="en-US" dirty="0" err="1"/>
              <a:t>elektrootporno</a:t>
            </a:r>
            <a:r>
              <a:rPr lang="en-US" dirty="0"/>
              <a:t>)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se </a:t>
            </a:r>
            <a:r>
              <a:rPr lang="en-US" dirty="0" err="1"/>
              <a:t>programiraju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eventualno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senzorima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73" t="40625" r="33016" b="21875"/>
          <a:stretch/>
        </p:blipFill>
        <p:spPr>
          <a:xfrm>
            <a:off x="2667000" y="3200399"/>
            <a:ext cx="5181600" cy="33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1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/>
              <a:t>Laserski</a:t>
            </a:r>
            <a:r>
              <a:rPr lang="en-US" dirty="0"/>
              <a:t> </a:t>
            </a:r>
            <a:r>
              <a:rPr lang="en-US" dirty="0" err="1"/>
              <a:t>senzori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položaja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Fleksibilni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– </a:t>
            </a:r>
            <a:r>
              <a:rPr lang="en-US" dirty="0" err="1"/>
              <a:t>povezivanje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robota</a:t>
            </a:r>
            <a:r>
              <a:rPr lang="en-US" dirty="0"/>
              <a:t> u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89" t="37499" r="20718" b="16667"/>
          <a:stretch/>
        </p:blipFill>
        <p:spPr>
          <a:xfrm>
            <a:off x="1943100" y="931037"/>
            <a:ext cx="4457700" cy="2001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376" t="25000" r="16031" b="6652"/>
          <a:stretch/>
        </p:blipFill>
        <p:spPr>
          <a:xfrm>
            <a:off x="2133600" y="3835490"/>
            <a:ext cx="5029200" cy="294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3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137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Potpuno mehanizovani postupci i robotika</vt:lpstr>
      <vt:lpstr>PowerPoint Presentation</vt:lpstr>
      <vt:lpstr>PowerPoint Presentation</vt:lpstr>
      <vt:lpstr>Prevrtači/Pozicioneri</vt:lpstr>
      <vt:lpstr>Okretaljke</vt:lpstr>
      <vt:lpstr>Manipulatori</vt:lpstr>
      <vt:lpstr>Specijalizovani uređaji za zavarivanje</vt:lpstr>
      <vt:lpstr>Roboti</vt:lpstr>
      <vt:lpstr>PowerPoint Presentation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82</cp:revision>
  <dcterms:created xsi:type="dcterms:W3CDTF">2014-04-05T18:16:33Z</dcterms:created>
  <dcterms:modified xsi:type="dcterms:W3CDTF">2016-02-28T21:26:36Z</dcterms:modified>
</cp:coreProperties>
</file>